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M Sans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639378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MySQL: Introduction and Tools</a:t>
            </a:r>
            <a:endParaRPr lang="en-US" sz="6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54066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Connecting to MySQL Using the MySQL Client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20979"/>
            <a:ext cx="41926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Connecting to the Server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93788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MySQL client offers a command-line interface for interacting with MySQL databases. You can connect using the 'mysql' command, providing your server details, username, and password.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020979"/>
            <a:ext cx="453699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Authentication and Access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593788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Upon connecting, the client verifies your credentials and grants you access to the database. This ensures only authorized users can interact with the database.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182" y="576501"/>
            <a:ext cx="7676436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Navigating the MySQL Client Interface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20182" y="2270165"/>
            <a:ext cx="3733443" cy="3262313"/>
          </a:xfrm>
          <a:prstGeom prst="roundRect">
            <a:avLst>
              <a:gd name="adj" fmla="val 269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7471" y="2487454"/>
            <a:ext cx="3225165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Selection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37471" y="2957989"/>
            <a:ext cx="3298865" cy="1676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MySQL client allows you to switch between databases using the 'USE' command. This command specifies the database you want to work with.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3294" y="2270165"/>
            <a:ext cx="3733443" cy="3262313"/>
          </a:xfrm>
          <a:prstGeom prst="roundRect">
            <a:avLst>
              <a:gd name="adj" fmla="val 269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0583" y="2487454"/>
            <a:ext cx="3298865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Command Execution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80583" y="3302794"/>
            <a:ext cx="3298865" cy="2012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 can execute SQL queries using the 'mysql' command prompt. The client processes your commands and displays the results, helping you manage your data.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0182" y="5742146"/>
            <a:ext cx="7676436" cy="1911310"/>
          </a:xfrm>
          <a:prstGeom prst="roundRect">
            <a:avLst>
              <a:gd name="adj" fmla="val 460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37471" y="5959435"/>
            <a:ext cx="379952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Interactive Experience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37471" y="6429970"/>
            <a:ext cx="7241857" cy="1006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MySQL client provides a direct, interactive way to manage your database. You can issue commands, view results, and monitor your database in real-time.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34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711" y="3382566"/>
            <a:ext cx="13154977" cy="1386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Executing SQL Queries in the MySQL Client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37711" y="5322332"/>
            <a:ext cx="474226" cy="474226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6895" y="5392936"/>
            <a:ext cx="19573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422678" y="5322332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Retrieval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422678" y="5795486"/>
            <a:ext cx="3559493" cy="1349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'SELECT' queries to retrieve data from tables. Specify the columns and conditions to select the desired data.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2911" y="5322332"/>
            <a:ext cx="474226" cy="474226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91018" y="5392936"/>
            <a:ext cx="277892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877878" y="5322332"/>
            <a:ext cx="297906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Manipulation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877878" y="5795486"/>
            <a:ext cx="3559493" cy="1686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'INSERT', 'UPDATE', and 'DELETE' queries to modify the database. These commands allow you to add, change, or remove data in your tables.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9648111" y="5322332"/>
            <a:ext cx="474226" cy="474226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38598" y="5392936"/>
            <a:ext cx="2932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0333077" y="5322332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Definition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33077" y="5795486"/>
            <a:ext cx="3559493" cy="1686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'CREATE', 'ALTER', and 'DROP' commands to manage the structure of your database. You can create new tables, modify existing ones, or remove tables entirely.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20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584" y="2930723"/>
            <a:ext cx="13285232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Importing and Exporting Data Using the MySQL Client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84" y="4483418"/>
            <a:ext cx="4428411" cy="7686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751" y="5540335"/>
            <a:ext cx="252853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Import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864751" y="5971699"/>
            <a:ext cx="4044077" cy="1229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the 'LOAD DATA INFILE' command to import data from external files into your MySQL database. You can import data from various formats, such as CSV or SQL files.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995" y="4483418"/>
            <a:ext cx="4428411" cy="7686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93162" y="5540335"/>
            <a:ext cx="252853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Export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5293162" y="5971699"/>
            <a:ext cx="4044077" cy="1229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the 'SELECT...INTO OUTFILE' command to export data from your MySQL database to external files. You can export data in various formats, such as CSV or SQL files.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9405" y="4483418"/>
            <a:ext cx="4428411" cy="7686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1572" y="5540335"/>
            <a:ext cx="252853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Transfer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721572" y="5971699"/>
            <a:ext cx="4044077" cy="15370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client provides tools for moving data between different parts of your database, including different tables and databases. You can efficiently transfer data based on specific criteria.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92" y="778312"/>
            <a:ext cx="7897535" cy="583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phpMyAdmin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92" y="1627822"/>
            <a:ext cx="443389" cy="4433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792" y="2248495"/>
            <a:ext cx="3714274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Web-Based Administration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20792" y="2646521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phpMyAdmin is a web-based tool that provides a graphical interface for managing MySQL databases. It offers a user-friendly alternative to the command-line interface.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92" y="3746302"/>
            <a:ext cx="443389" cy="4433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0792" y="4366974"/>
            <a:ext cx="2604373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Intuitive Interface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20792" y="4765000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tool features a clear and intuitive interface, making it easy for both beginners and experienced users to navigate and perform database operations.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92" y="5864781"/>
            <a:ext cx="443389" cy="4433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792" y="6485453"/>
            <a:ext cx="3249454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Enhanced Functionality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20792" y="6883479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phpMyAdmin provides a wide range of features for managing databases, including creating and deleting databases, managing users and permissions, and performing SQL queries.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684728"/>
            <a:ext cx="7795260" cy="1267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Connecting to MySQL Using phpMyAdmin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951905" y="2241233"/>
            <a:ext cx="22860" cy="5303520"/>
          </a:xfrm>
          <a:prstGeom prst="roundRect">
            <a:avLst>
              <a:gd name="adj" fmla="val 354024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1157228" y="2663190"/>
            <a:ext cx="674370" cy="22860"/>
          </a:xfrm>
          <a:prstGeom prst="roundRect">
            <a:avLst>
              <a:gd name="adj" fmla="val 354024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746581" y="2457926"/>
            <a:ext cx="433507" cy="43350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73859" y="2522577"/>
            <a:ext cx="178832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023110" y="2433876"/>
            <a:ext cx="3170396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Server Configuration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023110" y="2866311"/>
            <a:ext cx="644652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 need to configure phpMyAdmin with the address of your MySQL server, your username, and your password to establish a connection.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57228" y="4289822"/>
            <a:ext cx="674370" cy="22860"/>
          </a:xfrm>
          <a:prstGeom prst="roundRect">
            <a:avLst>
              <a:gd name="adj" fmla="val 354024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746581" y="4084558"/>
            <a:ext cx="433507" cy="43350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36355" y="4149209"/>
            <a:ext cx="253960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023110" y="4060508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Authentication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023110" y="4492942"/>
            <a:ext cx="6446520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phpMyAdmin authenticates you against the MySQL server using your credentials, granting access to the databases you are authorized to manage.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57228" y="6224588"/>
            <a:ext cx="674370" cy="22860"/>
          </a:xfrm>
          <a:prstGeom prst="roundRect">
            <a:avLst>
              <a:gd name="adj" fmla="val 354024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746581" y="6019324"/>
            <a:ext cx="433507" cy="43350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9330" y="6083975"/>
            <a:ext cx="268010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023110" y="5995273"/>
            <a:ext cx="2844165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Dashboard Access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023110" y="6427708"/>
            <a:ext cx="6446520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Once successfully authenticated, you are granted access to the phpMyAdmin dashboard, where you can manage your databases, tables, and data.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7466" y="685324"/>
            <a:ext cx="77890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Exploring and Managing Databases with phpMyAdmin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77466" y="2885480"/>
            <a:ext cx="7789069" cy="4658797"/>
          </a:xfrm>
          <a:prstGeom prst="roundRect">
            <a:avLst>
              <a:gd name="adj" fmla="val 17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85086" y="2893100"/>
            <a:ext cx="7773829" cy="5570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78562" y="3016806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**Feature**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4769287" y="3016806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**Description**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5086" y="3450193"/>
            <a:ext cx="7773829" cy="11764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78562" y="3573899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 Management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4769287" y="3573899"/>
            <a:ext cx="3496151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Create, delete, and rename databases. Manage user accounts and permissions.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5086" y="4626650"/>
            <a:ext cx="7773829" cy="8667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78562" y="4750356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Table Management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4769287" y="4750356"/>
            <a:ext cx="3496151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Create, edit, and delete tables. Define columns, data types, and relationships.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85086" y="5493425"/>
            <a:ext cx="7773829" cy="8667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78562" y="5617131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Manipulation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4769287" y="5617131"/>
            <a:ext cx="3496151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Insert, update, and delete data within tables. Browse and search data.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5086" y="6360200"/>
            <a:ext cx="7773829" cy="11764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78562" y="6483906"/>
            <a:ext cx="3496151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Query Execution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4769287" y="6483906"/>
            <a:ext cx="3496151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Execute SQL queries and view results. Manage database backups and restores.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2024-09-25T09:20:49Z</dcterms:created>
  <dcterms:modified xsi:type="dcterms:W3CDTF">2024-09-25T09:20:49Z</dcterms:modified>
</cp:coreProperties>
</file>